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63" r:id="rId6"/>
    <p:sldId id="259" r:id="rId7"/>
    <p:sldId id="264" r:id="rId8"/>
    <p:sldId id="260" r:id="rId9"/>
    <p:sldId id="266" r:id="rId10"/>
    <p:sldId id="261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0BA5-4FEC-48B9-9A75-958E1ADC43DD}" type="datetimeFigureOut">
              <a:rPr lang="en-CA" smtClean="0"/>
              <a:t>18/09/2013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7878-AA3A-438F-AC24-499436428490}" type="slidenum">
              <a:rPr lang="en-CA" smtClean="0"/>
              <a:t>‹#›</a:t>
            </a:fld>
            <a:endParaRPr lang="en-CA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0BA5-4FEC-48B9-9A75-958E1ADC43DD}" type="datetimeFigureOut">
              <a:rPr lang="en-CA" smtClean="0"/>
              <a:t>18/09/2013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7878-AA3A-438F-AC24-49943642849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0BA5-4FEC-48B9-9A75-958E1ADC43DD}" type="datetimeFigureOut">
              <a:rPr lang="en-CA" smtClean="0"/>
              <a:t>18/09/2013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7878-AA3A-438F-AC24-49943642849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0BA5-4FEC-48B9-9A75-958E1ADC43DD}" type="datetimeFigureOut">
              <a:rPr lang="en-CA" smtClean="0"/>
              <a:t>18/09/2013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7878-AA3A-438F-AC24-49943642849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0BA5-4FEC-48B9-9A75-958E1ADC43DD}" type="datetimeFigureOut">
              <a:rPr lang="en-CA" smtClean="0"/>
              <a:t>18/09/2013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2397878-AA3A-438F-AC24-499436428490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0BA5-4FEC-48B9-9A75-958E1ADC43DD}" type="datetimeFigureOut">
              <a:rPr lang="en-CA" smtClean="0"/>
              <a:t>18/09/2013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7878-AA3A-438F-AC24-49943642849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0BA5-4FEC-48B9-9A75-958E1ADC43DD}" type="datetimeFigureOut">
              <a:rPr lang="en-CA" smtClean="0"/>
              <a:t>18/09/2013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7878-AA3A-438F-AC24-49943642849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0BA5-4FEC-48B9-9A75-958E1ADC43DD}" type="datetimeFigureOut">
              <a:rPr lang="en-CA" smtClean="0"/>
              <a:t>18/09/2013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7878-AA3A-438F-AC24-49943642849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0BA5-4FEC-48B9-9A75-958E1ADC43DD}" type="datetimeFigureOut">
              <a:rPr lang="en-CA" smtClean="0"/>
              <a:t>18/09/2013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7878-AA3A-438F-AC24-49943642849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0BA5-4FEC-48B9-9A75-958E1ADC43DD}" type="datetimeFigureOut">
              <a:rPr lang="en-CA" smtClean="0"/>
              <a:t>18/09/2013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7878-AA3A-438F-AC24-49943642849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70BA5-4FEC-48B9-9A75-958E1ADC43DD}" type="datetimeFigureOut">
              <a:rPr lang="en-CA" smtClean="0"/>
              <a:t>18/09/2013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7878-AA3A-438F-AC24-49943642849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2170BA5-4FEC-48B9-9A75-958E1ADC43DD}" type="datetimeFigureOut">
              <a:rPr lang="en-CA" smtClean="0"/>
              <a:t>18/09/2013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2397878-AA3A-438F-AC24-499436428490}" type="slidenum">
              <a:rPr lang="en-CA" smtClean="0"/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VnUcN0txo5g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The God Teacher Archetype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Learn, you will.</a:t>
            </a:r>
            <a:endParaRPr lang="en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Sacrifice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god teacher must ultimately sacrifice something of themselves </a:t>
            </a:r>
          </a:p>
          <a:p>
            <a:r>
              <a:rPr lang="en-CA" dirty="0" smtClean="0"/>
              <a:t>In early myths they were punished for revealing mysteries</a:t>
            </a:r>
            <a:endParaRPr lang="en-C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Jackie Robinson</a:t>
            </a:r>
            <a:endParaRPr lang="en-CA" dirty="0"/>
          </a:p>
        </p:txBody>
      </p:sp>
      <p:pic>
        <p:nvPicPr>
          <p:cNvPr id="7" name="Content Placeholder 6" descr="jackierobinson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514475" y="2677319"/>
            <a:ext cx="1924050" cy="2371725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CA" dirty="0" smtClean="0">
                <a:hlinkClick r:id="rId3"/>
              </a:rPr>
              <a:t>http://</a:t>
            </a:r>
            <a:r>
              <a:rPr lang="en-CA" dirty="0" smtClean="0">
                <a:hlinkClick r:id="rId3"/>
              </a:rPr>
              <a:t>www.youtube.com/watch?v=VnUcN0txo5g</a:t>
            </a:r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Definition/Characteristics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1313" indent="-341313">
              <a:lnSpc>
                <a:spcPct val="90000"/>
              </a:lnSpc>
              <a:spcBef>
                <a:spcPts val="400"/>
              </a:spcBef>
              <a:buClr>
                <a:srgbClr val="FFFFFF"/>
              </a:buClr>
              <a:buFont typeface="Monotype Sorts" pitchFamily="48" charset="2"/>
              <a:buChar char="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This story involves an individual with great knowledge; benevolent </a:t>
            </a:r>
            <a:r>
              <a:rPr lang="en-US" dirty="0" smtClean="0"/>
              <a:t>(kind and helpful) and </a:t>
            </a:r>
            <a:r>
              <a:rPr lang="en-US" dirty="0" smtClean="0"/>
              <a:t>charitable</a:t>
            </a:r>
            <a:r>
              <a:rPr lang="en-US" dirty="0" smtClean="0"/>
              <a:t>, or he can be tricky and evil (malevolent).  He </a:t>
            </a:r>
            <a:r>
              <a:rPr lang="en-US" dirty="0" smtClean="0"/>
              <a:t>is willing to share his wisdom and teach people the answers to hidden mysteries.</a:t>
            </a:r>
          </a:p>
          <a:p>
            <a:pPr marL="341313" indent="-341313">
              <a:lnSpc>
                <a:spcPct val="90000"/>
              </a:lnSpc>
              <a:spcBef>
                <a:spcPts val="400"/>
              </a:spcBef>
              <a:buClr>
                <a:srgbClr val="FFFFFF"/>
              </a:buClr>
              <a:buFont typeface="Monotype Sorts" pitchFamily="48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/>
          </a:p>
          <a:p>
            <a:pPr marL="341313" indent="-341313">
              <a:lnSpc>
                <a:spcPct val="90000"/>
              </a:lnSpc>
              <a:spcBef>
                <a:spcPts val="400"/>
              </a:spcBef>
              <a:buClr>
                <a:srgbClr val="FFFFFF"/>
              </a:buClr>
              <a:buFont typeface="Monotype Sorts" pitchFamily="48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/>
          </a:p>
          <a:p>
            <a:pPr marL="341313" indent="-341313">
              <a:lnSpc>
                <a:spcPct val="90000"/>
              </a:lnSpc>
              <a:spcBef>
                <a:spcPts val="400"/>
              </a:spcBef>
              <a:buClr>
                <a:srgbClr val="FFFFFF"/>
              </a:buClr>
              <a:buFont typeface="Monotype Sorts" pitchFamily="48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/>
          </a:p>
          <a:p>
            <a:pPr marL="341313" indent="-341313">
              <a:lnSpc>
                <a:spcPct val="90000"/>
              </a:lnSpc>
              <a:spcBef>
                <a:spcPts val="400"/>
              </a:spcBef>
              <a:buClr>
                <a:srgbClr val="FFFFFF"/>
              </a:buClr>
              <a:buFont typeface="Monotype Sorts" pitchFamily="48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Gahndi</a:t>
            </a:r>
            <a:endParaRPr lang="en-CA" dirty="0"/>
          </a:p>
        </p:txBody>
      </p:sp>
      <p:pic>
        <p:nvPicPr>
          <p:cNvPr id="7" name="Content Placeholder 6" descr="gandhi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556792"/>
            <a:ext cx="3816424" cy="4536504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Leader of Indian nationalism in British ruled India</a:t>
            </a:r>
          </a:p>
          <a:p>
            <a:r>
              <a:rPr lang="en-CA" dirty="0" smtClean="0"/>
              <a:t>Promoted non-violent civil disobedience</a:t>
            </a:r>
          </a:p>
          <a:p>
            <a:r>
              <a:rPr lang="en-CA" dirty="0" smtClean="0"/>
              <a:t>Led India to independence and inspired movements for civil rights and freedom across the world</a:t>
            </a:r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 The God Teacher is a bridge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acts as an intermediary--a bridge between humans and a divine power.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Jesus</a:t>
            </a:r>
            <a:endParaRPr lang="en-CA" dirty="0"/>
          </a:p>
        </p:txBody>
      </p:sp>
      <p:pic>
        <p:nvPicPr>
          <p:cNvPr id="7" name="Content Placeholder 6" descr="jesus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628800"/>
            <a:ext cx="3312368" cy="3544069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CA" dirty="0" smtClean="0"/>
              <a:t>According to Christian mythology he is the son of God</a:t>
            </a:r>
          </a:p>
          <a:p>
            <a:r>
              <a:rPr lang="en-CA" dirty="0" smtClean="0"/>
              <a:t>Sent to earth to spread the message of God – love</a:t>
            </a:r>
          </a:p>
          <a:p>
            <a:r>
              <a:rPr lang="en-CA" dirty="0" smtClean="0"/>
              <a:t>Died for man’s sins </a:t>
            </a:r>
          </a:p>
          <a:p>
            <a:r>
              <a:rPr lang="en-CA" dirty="0" smtClean="0"/>
              <a:t>Resurrected from the dead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Values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is a model for human behavior.  He also influences human behavior and suggests the values of the society.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Martin Luther King Jr.</a:t>
            </a:r>
            <a:endParaRPr lang="en-CA" dirty="0"/>
          </a:p>
        </p:txBody>
      </p:sp>
      <p:pic>
        <p:nvPicPr>
          <p:cNvPr id="7" name="Content Placeholder 6" descr="mlkjr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700808"/>
            <a:ext cx="3672407" cy="4392488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American clergyman</a:t>
            </a:r>
          </a:p>
          <a:p>
            <a:r>
              <a:rPr lang="en-CA" dirty="0" smtClean="0"/>
              <a:t>Leader in the </a:t>
            </a:r>
            <a:r>
              <a:rPr lang="en-CA" dirty="0" err="1" smtClean="0"/>
              <a:t>Africian</a:t>
            </a:r>
            <a:r>
              <a:rPr lang="en-CA" dirty="0" smtClean="0"/>
              <a:t>-American civil rights movement</a:t>
            </a:r>
          </a:p>
          <a:p>
            <a:r>
              <a:rPr lang="en-CA" dirty="0" smtClean="0"/>
              <a:t>Best known for his role in the advancement of civil rights using non violence</a:t>
            </a:r>
          </a:p>
          <a:p>
            <a:r>
              <a:rPr lang="en-CA" dirty="0" smtClean="0"/>
              <a:t>Assassinated April 4 1968</a:t>
            </a:r>
            <a:endParaRPr lang="en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Many forms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may take the form of animals, teachers, visionaries, political or religious leaders, and sport or film idols.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Terry Fox</a:t>
            </a:r>
            <a:endParaRPr lang="en-CA" dirty="0"/>
          </a:p>
        </p:txBody>
      </p:sp>
      <p:pic>
        <p:nvPicPr>
          <p:cNvPr id="6" name="Content Placeholder 5" descr="terryfox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556792"/>
            <a:ext cx="3600400" cy="4608512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CA" dirty="0" smtClean="0"/>
              <a:t>Athlete</a:t>
            </a:r>
          </a:p>
          <a:p>
            <a:r>
              <a:rPr lang="en-CA" dirty="0" smtClean="0"/>
              <a:t>Humanitarian</a:t>
            </a:r>
          </a:p>
          <a:p>
            <a:r>
              <a:rPr lang="en-CA" dirty="0" smtClean="0"/>
              <a:t>Cancer research activist</a:t>
            </a:r>
          </a:p>
          <a:p>
            <a:r>
              <a:rPr lang="en-CA" dirty="0" smtClean="0"/>
              <a:t>Embarked on a cross-Canada run to raise money and awareness for cancer research</a:t>
            </a:r>
            <a:endParaRPr lang="en-C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111</TotalTime>
  <Words>257</Words>
  <Application>Microsoft Office PowerPoint</Application>
  <PresentationFormat>On-screen Show (4:3)</PresentationFormat>
  <Paragraphs>37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Apex</vt:lpstr>
      <vt:lpstr>The God Teacher Archetype</vt:lpstr>
      <vt:lpstr>Definition/Characteristics</vt:lpstr>
      <vt:lpstr>Gahndi</vt:lpstr>
      <vt:lpstr> The God Teacher is a bridge</vt:lpstr>
      <vt:lpstr>Jesus</vt:lpstr>
      <vt:lpstr>Values</vt:lpstr>
      <vt:lpstr>Martin Luther King Jr.</vt:lpstr>
      <vt:lpstr>Many forms</vt:lpstr>
      <vt:lpstr>Terry Fox</vt:lpstr>
      <vt:lpstr>Sacrifice</vt:lpstr>
      <vt:lpstr>Jackie Robinson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God Teacher Archetype</dc:title>
  <dc:creator>Michelle</dc:creator>
  <cp:lastModifiedBy>Michelle</cp:lastModifiedBy>
  <cp:revision>13</cp:revision>
  <dcterms:created xsi:type="dcterms:W3CDTF">2013-09-19T00:43:38Z</dcterms:created>
  <dcterms:modified xsi:type="dcterms:W3CDTF">2013-09-19T02:35:22Z</dcterms:modified>
</cp:coreProperties>
</file>